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1" r:id="rId2"/>
    <p:sldId id="272" r:id="rId3"/>
    <p:sldId id="274" r:id="rId4"/>
    <p:sldId id="280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3300"/>
    <a:srgbClr val="D7783D"/>
    <a:srgbClr val="CC3300"/>
    <a:srgbClr val="BF3B17"/>
    <a:srgbClr val="001A00"/>
    <a:srgbClr val="000C00"/>
    <a:srgbClr val="A65422"/>
    <a:srgbClr val="CC682A"/>
    <a:srgbClr val="F22F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42" autoAdjust="0"/>
    <p:restoredTop sz="94660"/>
  </p:normalViewPr>
  <p:slideViewPr>
    <p:cSldViewPr>
      <p:cViewPr>
        <p:scale>
          <a:sx n="70" d="100"/>
          <a:sy n="70" d="100"/>
        </p:scale>
        <p:origin x="-474" y="204"/>
      </p:cViewPr>
      <p:guideLst>
        <p:guide orient="horz" pos="2251"/>
        <p:guide orient="horz" pos="1298"/>
        <p:guide orient="horz" pos="3203"/>
        <p:guide pos="2880"/>
        <p:guide pos="748"/>
        <p:guide pos="5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5E843-09C2-45B7-A5A1-9C6472DE5861}" type="datetimeFigureOut">
              <a:rPr lang="ru-RU" smtClean="0"/>
              <a:pPr/>
              <a:t>09.09.2013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95B00-DDE4-40CD-A4D1-3B78147C2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AACE4-5EED-48BA-A7EE-C64483C289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821A0-0283-402B-8ECA-F92CDE7295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A2631-E008-4F76-B68E-CFE216E804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4FE88-0065-41BC-8D67-8124AECE7B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E63B1-E3E9-463C-8CF0-90A5C86B9A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1704D-CF20-4140-82CD-F528F231A5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2C9DF-C4A2-49FE-AFEA-BBEF038BDC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7FA3F-A9FA-4070-ABCD-48D728DB04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B18AD-B739-415F-847E-038AE14E7B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014EE-29FE-4611-B849-9D9B49DB6F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AC036-8320-4DD7-ADB2-AEA3604895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rgbClr val="FFC000">
                <a:alpha val="3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945154-AB6B-4348-9C82-AADD7A727B3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428728" y="214290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66"/>
                </a:solidFill>
              </a:rPr>
              <a:t>       </a:t>
            </a:r>
            <a:endParaRPr lang="ru-RU" sz="3200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91121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4" name="Содержимое 3" descr="DSC00665.JPG"/>
          <p:cNvPicPr>
            <a:picLocks noChangeAspect="1"/>
          </p:cNvPicPr>
          <p:nvPr/>
        </p:nvPicPr>
        <p:blipFill>
          <a:blip r:embed="rId2" cstate="print"/>
          <a:srcRect t="15789"/>
          <a:stretch>
            <a:fillRect/>
          </a:stretch>
        </p:blipFill>
        <p:spPr bwMode="auto">
          <a:xfrm>
            <a:off x="642910" y="1500174"/>
            <a:ext cx="8143933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00034" y="214291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66"/>
                </a:solidFill>
              </a:rPr>
              <a:t>Компьютерная диагностика по программе «ЭФФЕКТОН»</a:t>
            </a:r>
            <a:endParaRPr lang="ru-RU" sz="2800" b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/>
          <a:lstStyle/>
          <a:p>
            <a:r>
              <a:rPr lang="ru-RU" sz="2400" b="1" dirty="0" smtClean="0"/>
              <a:t>Игровые тренинги в рамках </a:t>
            </a:r>
            <a:r>
              <a:rPr lang="ru-RU" sz="2400" b="1" dirty="0" err="1" smtClean="0"/>
              <a:t>антинаркотического</a:t>
            </a:r>
            <a:r>
              <a:rPr lang="ru-RU" sz="2400" b="1" dirty="0" smtClean="0"/>
              <a:t> проекта «</a:t>
            </a:r>
            <a:r>
              <a:rPr lang="en-US" sz="2400" b="1" dirty="0" smtClean="0"/>
              <a:t>SMS-</a:t>
            </a:r>
            <a:r>
              <a:rPr lang="ru-RU" sz="2400" b="1" dirty="0" smtClean="0"/>
              <a:t>дети</a:t>
            </a:r>
            <a:r>
              <a:rPr lang="en-US" sz="2400" b="1" dirty="0" smtClean="0"/>
              <a:t> 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4429132"/>
            <a:ext cx="3214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66"/>
                </a:solidFill>
              </a:rPr>
              <a:t>Работа  над совершенствованием личностных качеств  в тренингах  педагога-психолога Сафиной Р. Ф.</a:t>
            </a:r>
            <a:endParaRPr lang="ru-RU" b="1" dirty="0">
              <a:solidFill>
                <a:srgbClr val="006666"/>
              </a:solidFill>
            </a:endParaRPr>
          </a:p>
        </p:txBody>
      </p:sp>
      <p:pic>
        <p:nvPicPr>
          <p:cNvPr id="5" name="Рисунок 4" descr="DSC00666.JPG"/>
          <p:cNvPicPr>
            <a:picLocks noChangeAspect="1"/>
          </p:cNvPicPr>
          <p:nvPr/>
        </p:nvPicPr>
        <p:blipFill>
          <a:blip r:embed="rId2" cstate="print"/>
          <a:srcRect l="6048" b="15000"/>
          <a:stretch>
            <a:fillRect/>
          </a:stretch>
        </p:blipFill>
        <p:spPr>
          <a:xfrm>
            <a:off x="4857752" y="1785926"/>
            <a:ext cx="3355876" cy="2143140"/>
          </a:xfrm>
          <a:prstGeom prst="snip1Rect">
            <a:avLst>
              <a:gd name="adj" fmla="val 0"/>
            </a:avLst>
          </a:prstGeom>
          <a:ln>
            <a:noFill/>
          </a:ln>
          <a:effectLst>
            <a:softEdge rad="63500"/>
          </a:effectLst>
        </p:spPr>
      </p:pic>
      <p:pic>
        <p:nvPicPr>
          <p:cNvPr id="11" name="Содержимое 3" descr="DSC00669.JPG"/>
          <p:cNvPicPr>
            <a:picLocks noChangeAspect="1"/>
          </p:cNvPicPr>
          <p:nvPr/>
        </p:nvPicPr>
        <p:blipFill>
          <a:blip r:embed="rId3" cstate="print"/>
          <a:srcRect b="14667"/>
          <a:stretch>
            <a:fillRect/>
          </a:stretch>
        </p:blipFill>
        <p:spPr bwMode="auto">
          <a:xfrm>
            <a:off x="4643438" y="4071942"/>
            <a:ext cx="3571900" cy="21431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 descr="DSC00670.JPG"/>
          <p:cNvPicPr>
            <a:picLocks noChangeAspect="1"/>
          </p:cNvPicPr>
          <p:nvPr/>
        </p:nvPicPr>
        <p:blipFill>
          <a:blip r:embed="rId4" cstate="print"/>
          <a:srcRect b="11111"/>
          <a:stretch>
            <a:fillRect/>
          </a:stretch>
        </p:blipFill>
        <p:spPr>
          <a:xfrm>
            <a:off x="785786" y="1714488"/>
            <a:ext cx="3714776" cy="214314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dirty="0"/>
          </a:p>
        </p:txBody>
      </p:sp>
      <p:pic>
        <p:nvPicPr>
          <p:cNvPr id="4" name="Содержимое 3" descr="DSC006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357297"/>
            <a:ext cx="4143404" cy="310755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DSC006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3952" y="3167187"/>
            <a:ext cx="4254328" cy="319074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928662" y="4786322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66"/>
                </a:solidFill>
              </a:rPr>
              <a:t>Проведение </a:t>
            </a:r>
            <a:r>
              <a:rPr lang="ru-RU" b="1" dirty="0" err="1" smtClean="0">
                <a:solidFill>
                  <a:srgbClr val="006666"/>
                </a:solidFill>
              </a:rPr>
              <a:t>антинаркотических</a:t>
            </a:r>
            <a:r>
              <a:rPr lang="ru-RU" b="1" dirty="0" smtClean="0">
                <a:solidFill>
                  <a:srgbClr val="006666"/>
                </a:solidFill>
              </a:rPr>
              <a:t> </a:t>
            </a:r>
            <a:r>
              <a:rPr lang="ru-RU" b="1" dirty="0" err="1" smtClean="0">
                <a:solidFill>
                  <a:srgbClr val="006666"/>
                </a:solidFill>
              </a:rPr>
              <a:t>Интернет-уроков</a:t>
            </a:r>
            <a:r>
              <a:rPr lang="ru-RU" b="1" dirty="0" smtClean="0">
                <a:solidFill>
                  <a:srgbClr val="006666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6666"/>
                </a:solidFill>
              </a:rPr>
              <a:t>«Имею право знать»</a:t>
            </a:r>
            <a:endParaRPr lang="ru-RU" b="1" dirty="0">
              <a:solidFill>
                <a:srgbClr val="0066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1142983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rgbClr val="006666"/>
              </a:solidFill>
            </a:endParaRPr>
          </a:p>
          <a:p>
            <a:pPr lvl="0" algn="ctr"/>
            <a:r>
              <a:rPr lang="ru-RU" b="1" dirty="0" smtClean="0">
                <a:solidFill>
                  <a:srgbClr val="006666"/>
                </a:solidFill>
              </a:rPr>
              <a:t>Участие в республиканском </a:t>
            </a:r>
            <a:r>
              <a:rPr lang="ru-RU" b="1" dirty="0" err="1" smtClean="0">
                <a:solidFill>
                  <a:srgbClr val="006666"/>
                </a:solidFill>
              </a:rPr>
              <a:t>антинаркотическом</a:t>
            </a:r>
            <a:r>
              <a:rPr lang="ru-RU" b="1" dirty="0" smtClean="0">
                <a:solidFill>
                  <a:srgbClr val="006666"/>
                </a:solidFill>
              </a:rPr>
              <a:t> проекте «</a:t>
            </a:r>
            <a:r>
              <a:rPr lang="en-US" b="1" dirty="0" err="1" smtClean="0">
                <a:solidFill>
                  <a:srgbClr val="006666"/>
                </a:solidFill>
              </a:rPr>
              <a:t>SaMoS</a:t>
            </a:r>
            <a:r>
              <a:rPr lang="ru-RU" b="1" dirty="0" err="1" smtClean="0">
                <a:solidFill>
                  <a:srgbClr val="006666"/>
                </a:solidFill>
              </a:rPr>
              <a:t>тоятельные</a:t>
            </a:r>
            <a:r>
              <a:rPr lang="ru-RU" b="1" dirty="0" smtClean="0">
                <a:solidFill>
                  <a:srgbClr val="006666"/>
                </a:solidFill>
              </a:rPr>
              <a:t> дети»</a:t>
            </a:r>
            <a:endParaRPr lang="ru-RU" b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9" name="Рисунок 8" descr="Фото 081112 010.jpg"/>
          <p:cNvPicPr>
            <a:picLocks noChangeAspect="1"/>
          </p:cNvPicPr>
          <p:nvPr/>
        </p:nvPicPr>
        <p:blipFill>
          <a:blip r:embed="rId2" cstate="print"/>
          <a:srcRect b="19516"/>
          <a:stretch>
            <a:fillRect/>
          </a:stretch>
        </p:blipFill>
        <p:spPr>
          <a:xfrm>
            <a:off x="1071538" y="1785926"/>
            <a:ext cx="7602098" cy="430908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TextBox 11"/>
          <p:cNvSpPr txBox="1"/>
          <p:nvPr/>
        </p:nvSpPr>
        <p:spPr>
          <a:xfrm>
            <a:off x="857224" y="428604"/>
            <a:ext cx="7786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Участие в республиканском совещании рабочей группы Министерства РТ по профилактике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 алкоголизма, наркомании, употребления ПАВ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среди несовершеннолетних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4744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чеб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чебн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</TotalTime>
  <Words>67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Учебная</vt:lpstr>
      <vt:lpstr>Слайд 1</vt:lpstr>
      <vt:lpstr>Игровые тренинги в рамках антинаркотического проекта «SMS-дети </vt:lpstr>
      <vt:lpstr>Слайд 3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118</cp:revision>
  <dcterms:created xsi:type="dcterms:W3CDTF">2013-01-22T08:31:19Z</dcterms:created>
  <dcterms:modified xsi:type="dcterms:W3CDTF">2013-09-09T16:20:04Z</dcterms:modified>
</cp:coreProperties>
</file>